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891019" ContentType="image/png"/>
  <Default Extension="73306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6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81d22c1761.94891019"/>
  <Relationship Id="rId3" Type="http://schemas.openxmlformats.org/officeDocument/2006/relationships/image" Target="../media/logo_673b781d3bdb152.73306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Genome-Wide Association Study Identified Two Susceptibility Loci" descr="Genome-Wide Association Study Identified Two Susceptibility Loc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Li DL, Avendano R, Diaz JC, Tung R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ome-Wide Association Study Identified Two Susceptibility Loc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9–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2024-11-18T17:23:41Z</dcterms:created>
  <dcterms:modified xsi:type="dcterms:W3CDTF">2024-11-18T17:23:41Z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