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702156" ContentType="image/png"/>
  <Default Extension="114411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8440f76c91.85702156"/>
  <Relationship Id="rId3" Type="http://schemas.openxmlformats.org/officeDocument/2006/relationships/image" Target="../media/logo_673b78442ec2e72.114411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The Structural Components Of The Connexome" descr="The Structural Components Of The Connex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Li DL, Avendano R, Diaz JC, Tung R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Structural Components Of The Connex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9–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2024-11-18T17:24:20Z</dcterms:created>
  <dcterms:modified xsi:type="dcterms:W3CDTF">2024-11-18T17:24:20Z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