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690007" ContentType="image/png"/>
  <Default Extension="479327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9a8e306541.01690007"/>
  <Relationship Id="rId3" Type="http://schemas.openxmlformats.org/officeDocument/2006/relationships/image" Target="../media/logo_673b79a91438212.479327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24600"/>
          <a:chOff x="9525" y="9525"/>
          <a:chExt cx="9229725" cy="6324600"/>
        </a:xfrm>
      </p:grpSpPr>
      <p:pic>
        <p:nvPicPr>
          <p:cNvPr id="1" name="ECG Features That Predict A Higher Risk Of Cardiac Events" descr="ECG Features That Predict A Higher Risk Of Cardiac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05450" cy="556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Li DL, Avendano R, Diaz JC, Tung R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Features That Predict A Higher Risk Of Cardiac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9–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2024-11-18T17:30:17Z</dcterms:created>
  <dcterms:modified xsi:type="dcterms:W3CDTF">2024-11-18T17:30:17Z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