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451976" ContentType="image/png"/>
  <Default Extension="688129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1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d2fbf1bb81.80451976"/>
  <Relationship Id="rId3" Type="http://schemas.openxmlformats.org/officeDocument/2006/relationships/image" Target="../media/logo_673b7d2fd6de072.688129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48025"/>
          <a:chOff x="9525" y="9525"/>
          <a:chExt cx="9229725" cy="3248025"/>
        </a:xfrm>
      </p:grpSpPr>
      <p:pic>
        <p:nvPicPr>
          <p:cNvPr id="1" name="Electrophysiology Studies In Predicting Cardiac Events" descr="Electrophysiology Studies In Predicting Cardiac Ev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86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Li DL, Avendano R, Diaz JC, Tung R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physiology Studies In Predicting Cardiac Ev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19–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2024-11-18T17:45:19Z</dcterms:created>
  <dcterms:modified xsi:type="dcterms:W3CDTF">2024-11-18T17:45:19Z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