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388588" ContentType="image/png"/>
  <Default Extension="892548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69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841d11e261.41388588"/>
  <Relationship Id="rId3" Type="http://schemas.openxmlformats.org/officeDocument/2006/relationships/image" Target="../media/logo_673b7841d82cb52.892548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 Risk Score Model For Predicting Future Arrhythmia Events" descr="A Risk Score Model For Predicting Future Arrhythmia Ev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57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Li DL, Avendano R, Diaz JC, Tung R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Risk Score Model For Predicting Future Arrhythmia Ev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19–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2024-11-18T17:24:17Z</dcterms:created>
  <dcterms:modified xsi:type="dcterms:W3CDTF">2024-11-18T17:24:17Z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