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821120" ContentType="image/png"/>
  <Default Extension="886255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72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970a6d1781.78821120"/>
  <Relationship Id="rId3" Type="http://schemas.openxmlformats.org/officeDocument/2006/relationships/image" Target="../media/logo_673b7970cf5c632.886255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picardial Voltage Map Of The Right Ventricle" descr="Epicardial Voltage Map Of The Right Ventric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52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mero JE, Li DL, Avendano R, Diaz JC, Tung R, Di Biase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picardial Voltage Map Of The Right Ventric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19–2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6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2024-11-18T17:29:20Z</dcterms:created>
  <dcterms:modified xsi:type="dcterms:W3CDTF">2024-11-18T17:29:20Z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