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539660" ContentType="image/png"/>
  <Default Extension="381375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8a1415e881.65539660"/>
  <Relationship Id="rId3" Type="http://schemas.openxmlformats.org/officeDocument/2006/relationships/image" Target="../media/logo_673b88a15616882.381375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15050"/>
          <a:chOff x="9525" y="9525"/>
          <a:chExt cx="9229725" cy="6115050"/>
        </a:xfrm>
      </p:grpSpPr>
      <p:pic>
        <p:nvPicPr>
          <p:cNvPr id="1" name="Clinical Studies On Epicardial Radiofrequency Ablation" descr="Clinical Studies On Epicardial Radiofrequency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5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Li DL, Avendano R, Diaz JC, Tung R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Studies On Epicardial Radiofrequency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9–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2024-11-18T18:34:09Z</dcterms:created>
  <dcterms:modified xsi:type="dcterms:W3CDTF">2024-11-18T18:34:09Z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