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633313" ContentType="image/png"/>
  <Default Extension="276381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f0f4242e61.72633313"/>
  <Relationship Id="rId3" Type="http://schemas.openxmlformats.org/officeDocument/2006/relationships/image" Target="../media/logo_673b7f0f61eb432.276381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CG And Epicardial Potential Duration Map At Baseline" descr="ECG And Epicardial Potential Duration Map At Base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And Epicardial Potential Duration Map At Basel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2024-11-18T17:53:19Z</dcterms:created>
  <dcterms:modified xsi:type="dcterms:W3CDTF">2024-11-18T17:53:19Z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