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2633313" ContentType="image/png"/>
  <Default Extension="2763816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86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7f0f4242e61.72633313"/>
  <Relationship Id="rId3" Type="http://schemas.openxmlformats.org/officeDocument/2006/relationships/image" Target="../media/logo_673b7f0f61eb432.2763816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ECG And Epicardial Potential Duration Map At Baseline" descr="ECG And Epicardial Potential Duration Map At Baselin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672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mero JE, Li DL, Avendano R, Diaz JC, Tung R, Di Biase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CG And Epicardial Potential Duration Map At Baselin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1):19–2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6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2024-11-18T17:53:19Z</dcterms:created>
  <dcterms:modified xsi:type="dcterms:W3CDTF">2024-11-18T17:53:19Z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