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126670" ContentType="image/png"/>
  <Default Extension="22508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c457ca9231.45126670"/>
  <Relationship Id="rId3" Type="http://schemas.openxmlformats.org/officeDocument/2006/relationships/image" Target="../media/logo_673b7c4593af602.22508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General Anaesthesia Attenuates Brugada ECG Pattern" descr="General Anaesthesia Attenuates Brugada ECG Patter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90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l Anaesthesia Attenuates Brugada ECG Patter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2024-11-18T17:41:25Z</dcterms:created>
  <dcterms:modified xsi:type="dcterms:W3CDTF">2024-11-18T17:41:25Z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