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972143" ContentType="image/png"/>
  <Default Extension="908661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4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e98d528751.74972143"/>
  <Relationship Id="rId3" Type="http://schemas.openxmlformats.org/officeDocument/2006/relationships/image" Target="../media/logo_673b6e98f1ef322.908661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24525"/>
          <a:chOff x="9525" y="9525"/>
          <a:chExt cx="9229725" cy="5724525"/>
        </a:xfrm>
      </p:grpSpPr>
      <p:pic>
        <p:nvPicPr>
          <p:cNvPr id="1" name="3D Electroanatomical Mapping During Scheduled Catheter Ablation in a Woman" descr="3D Electroanatomical Mapping During Scheduled Catheter Ablation in a Wom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610475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zeis S, Asvestas D, Vard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D Electroanatomical Mapping During Scheduled Catheter Ablation in a Wom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37–4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9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2024-11-18T16:43:04Z</dcterms:created>
  <dcterms:modified xsi:type="dcterms:W3CDTF">2024-11-18T16:43:04Z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