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45784" ContentType="image/png"/>
  <Default Extension="53298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d75ce0b01.66245784"/>
  <Relationship Id="rId3" Type="http://schemas.openxmlformats.org/officeDocument/2006/relationships/image" Target="../media/logo_673b7ad766a0b42.53298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Patient with Persistent AF Subjected to Redo Ablation" descr="Patient with Persistent AF Subjected to Redo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819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zeis S, Asvestas D, Vard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Persistent AF Subjected to Redo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2024-11-18T17:35:19Z</dcterms:created>
  <dcterms:modified xsi:type="dcterms:W3CDTF">2024-11-18T17:35:19Z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