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245784" ContentType="image/png"/>
  <Default Extension="532986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ad75ce0b01.66245784"/>
  <Relationship Id="rId3" Type="http://schemas.openxmlformats.org/officeDocument/2006/relationships/image" Target="../media/logo_673b7ad766a0b42.532986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95975"/>
          <a:chOff x="9525" y="9525"/>
          <a:chExt cx="9229725" cy="5895975"/>
        </a:xfrm>
      </p:grpSpPr>
      <p:pic>
        <p:nvPicPr>
          <p:cNvPr id="1" name="Patient with Persistent AF Subjected to Redo Ablation" descr="Patient with Persistent AF Subjected to Redo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581900" cy="5133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zeis S, Asvestas D, Varda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with Persistent AF Subjected to Redo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37–4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9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2024-11-18T17:35:19Z</dcterms:created>
  <dcterms:modified xsi:type="dcterms:W3CDTF">2024-11-18T17:35:19Z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