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627993" ContentType="image/png"/>
  <Default Extension="826146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d020a23051.15627993"/>
  <Relationship Id="rId3" Type="http://schemas.openxmlformats.org/officeDocument/2006/relationships/image" Target="../media/logo_673b6d020fae852.826146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Rhythm Control Management of Recent Onset AF" descr="Rhythm Control Management of Recent Onset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ll A, Mitchell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hythm Control Management of Recent Onset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7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2024-11-18T16:36:18Z</dcterms:created>
  <dcterms:modified xsi:type="dcterms:W3CDTF">2024-11-18T16:36:18Z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