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488569" ContentType="image/png"/>
  <Default Extension="168819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66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7123efd051.36488569"/>
  <Relationship Id="rId3" Type="http://schemas.openxmlformats.org/officeDocument/2006/relationships/image" Target="../media/logo_673b771252e4f32.168819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34125"/>
          <a:chOff x="9525" y="9525"/>
          <a:chExt cx="9229725" cy="6334125"/>
        </a:xfrm>
      </p:grpSpPr>
      <p:pic>
        <p:nvPicPr>
          <p:cNvPr id="1" name="Side-effects Reported With Vernakalant" descr="Side-effects Reported With Vernakala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591425" cy="5572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ll A, Mitchell 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e-effects Reported With Vernakala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7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2024-11-18T17:19:14Z</dcterms:created>
  <dcterms:modified xsi:type="dcterms:W3CDTF">2024-11-18T17:19:14Z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