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823926" ContentType="image/png"/>
  <Default Extension="238053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ff89df0e51.06823926"/>
  <Relationship Id="rId3" Type="http://schemas.openxmlformats.org/officeDocument/2006/relationships/image" Target="../media/logo_673b6ff8ade8902.238053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67475"/>
          <a:chOff x="9525" y="9525"/>
          <a:chExt cx="9229725" cy="6467475"/>
        </a:xfrm>
      </p:grpSpPr>
      <p:pic>
        <p:nvPicPr>
          <p:cNvPr id="1" name="Protocol for IV Administration of Vernakalant" descr="Protocol for IV Administration of Vernakala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34000" cy="5705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ll A, Mitchell 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tocol for IV Administration of Vernakala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7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2024-11-18T16:48:56Z</dcterms:created>
  <dcterms:modified xsi:type="dcterms:W3CDTF">2024-11-18T16:48:56Z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