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560554" ContentType="image/png"/>
  <Default Extension="624494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2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d6c1b49d01.80560554"/>
  <Relationship Id="rId3" Type="http://schemas.openxmlformats.org/officeDocument/2006/relationships/image" Target="../media/logo_673b7d6c2da7762.624494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28900"/>
          <a:chOff x="9525" y="9525"/>
          <a:chExt cx="9229725" cy="2628900"/>
        </a:xfrm>
      </p:grpSpPr>
      <p:pic>
        <p:nvPicPr>
          <p:cNvPr id="1" name="The Efficacy of Vernakalant for Conversion of AF to Sinus Rhythm" descr="The Efficacy of Vernakalant for Conversion of AF to Sinus Rhy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66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ll A, Mitchell 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Efficacy of Vernakalant for Conversion of AF to Sinus Rhy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7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2024-11-18T17:46:20Z</dcterms:created>
  <dcterms:modified xsi:type="dcterms:W3CDTF">2024-11-18T17:46:20Z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