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191250" ContentType="image/png"/>
  <Default Extension="437594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36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b8e3385741.93191250"/>
  <Relationship Id="rId3" Type="http://schemas.openxmlformats.org/officeDocument/2006/relationships/image" Target="../media/logo_673b6b8e4943782.437594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Left Ventricular Papillary Muscles As Visualised By Intracardiac Echocardiography" descr="Left Ventricular Papillary Muscles As Visualised By Intracardiac Echocardi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981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Ventricular Papillary Muscles As Visualised By Intracardiac Echocardi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65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8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2024-11-18T16:30:06Z</dcterms:created>
  <dcterms:modified xsi:type="dcterms:W3CDTF">2024-11-18T16:30:06Z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