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292203" ContentType="image/png"/>
  <Default Extension="561704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3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dfca82e251.92292203"/>
  <Relationship Id="rId3" Type="http://schemas.openxmlformats.org/officeDocument/2006/relationships/image" Target="../media/logo_673b6dfcc901042.561704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Morphology Of The Anterior Right Ventricular Papillary Muscle" descr="Morphology Of The Anterior Right Ventricular Papillary Mus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phology Of The Anterior Right Ventricular Papillary Mus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6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8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2024-11-18T16:40:28Z</dcterms:created>
  <dcterms:modified xsi:type="dcterms:W3CDTF">2024-11-18T16:40:28Z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