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440271" ContentType="image/png"/>
  <Default Extension="953398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9db6804f01.68440271"/>
  <Relationship Id="rId3" Type="http://schemas.openxmlformats.org/officeDocument/2006/relationships/image" Target="../media/logo_673b79db7085542.953398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Site Of Successful Ablation At The Ectopic Focus At The Tip Of The Lateral Head" descr="Site Of Successful Ablation At The Ectopic Focus At The Tip Of The Lateral He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81650" cy="4029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te Of Successful Ablation At The Ectopic Focus At The Tip Of The Lateral H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65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8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2024-11-18T17:31:07Z</dcterms:created>
  <dcterms:modified xsi:type="dcterms:W3CDTF">2024-11-18T17:31:07Z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