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724568" ContentType="image/png"/>
  <Default Extension="70180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5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0b852e6321.59724568"/>
  <Relationship Id="rId3" Type="http://schemas.openxmlformats.org/officeDocument/2006/relationships/image" Target="../media/logo_673b70b8697a612.70180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Recording During Delivery Of Radiofrequency Current At The Site" descr="Recording During Delivery Of Radiofrequency Current At The S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rding During Delivery Of Radiofrequency Current At The Si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8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2024-11-18T16:52:08Z</dcterms:created>
  <dcterms:modified xsi:type="dcterms:W3CDTF">2024-11-18T16:52:08Z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