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724568" ContentType="image/png"/>
  <Default Extension="701803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50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0b852e6321.59724568"/>
  <Relationship Id="rId3" Type="http://schemas.openxmlformats.org/officeDocument/2006/relationships/image" Target="../media/logo_673b70b8697a612.701803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38775"/>
          <a:chOff x="9525" y="9525"/>
          <a:chExt cx="9229725" cy="5438775"/>
        </a:xfrm>
      </p:grpSpPr>
      <p:pic>
        <p:nvPicPr>
          <p:cNvPr id="1" name="Recording During Delivery Of Radiofrequency Current At The Site" descr="Recording During Delivery Of Radiofrequency Current At The Si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29275" cy="4676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utzner J, Peichl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ording During Delivery Of Radiofrequency Current At The Si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65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8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2024-11-18T16:52:08Z</dcterms:created>
  <dcterms:modified xsi:type="dcterms:W3CDTF">2024-11-18T16:52:08Z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