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573915" ContentType="image/png"/>
  <Default Extension="40314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c0871c1971.29573915"/>
  <Relationship Id="rId3" Type="http://schemas.openxmlformats.org/officeDocument/2006/relationships/image" Target="../media/logo_673b7c088dec462.40314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Proximal Seal Technique" descr="Proximal Seal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62825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yazaki S, Tad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ximal Seal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6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2024-11-18T17:40:24Z</dcterms:created>
  <dcterms:modified xsi:type="dcterms:W3CDTF">2024-11-18T17:40:24Z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