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70516" ContentType="image/png"/>
  <Default Extension="292808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dd78949b11.17370516"/>
  <Relationship Id="rId3" Type="http://schemas.openxmlformats.org/officeDocument/2006/relationships/image" Target="../media/logo_673b6dd7a1ef322.292808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 Type-A, The Oesophagus Is Located Between The Right And Left Inferior Pulmonary Vein Ostia" descr="In Type-A, The Oesophagus Is Located Between The Right And Left Inferior Pulmonary Vein Ost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yazaki S, Tad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 Type-A, The Oesophagus Is Located Between The Right And Left Inferior Pulmonary Vein Ost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6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2024-11-18T16:39:51Z</dcterms:created>
  <dcterms:modified xsi:type="dcterms:W3CDTF">2024-11-18T16:39:51Z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