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506592" ContentType="image/png"/>
  <Default Extension="142476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5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e6e27a8541.72506592"/>
  <Relationship Id="rId3" Type="http://schemas.openxmlformats.org/officeDocument/2006/relationships/image" Target="../media/logo_673b7e6e4907662.142476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Endocardial Scar Substrate After MI" descr="Endocardial Scar Substrate After 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67375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 R, Hocini M, Haissaguerre M, Jaïs P, Sach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docardial Scar Substrate After 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2024-11-18T17:50:38Z</dcterms:created>
  <dcterms:modified xsi:type="dcterms:W3CDTF">2024-11-18T17:50:38Z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