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968193" ContentType="image/png"/>
  <Default Extension="517816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43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6e235f54321.48968193"/>
  <Relationship Id="rId3" Type="http://schemas.openxmlformats.org/officeDocument/2006/relationships/image" Target="../media/logo_673b6e237ddab62.517816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15050"/>
          <a:chOff x="9525" y="9525"/>
          <a:chExt cx="9229725" cy="6115050"/>
        </a:xfrm>
      </p:grpSpPr>
      <p:pic>
        <p:nvPicPr>
          <p:cNvPr id="1" name="Components Of The Ventricular Tachycardia Circuit Identified By Pacing And Entrainment Manoeuvres" descr="Components Of The Ventricular Tachycardia Circuit Identified By Pacing And Entrainment Manoeuv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67375" cy="5353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tin R, Hocini M, Haissaguerre M, Jaïs P, Sacher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onents Of The Ventricular Tachycardia Circuit Identified By Pacing And Entrainment Manoeuv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54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78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2024-11-18T16:41:07Z</dcterms:created>
  <dcterms:modified xsi:type="dcterms:W3CDTF">2024-11-18T16:41:07Z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