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573316" ContentType="image/png"/>
  <Default Extension="18032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66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7309031591.55573316"/>
  <Relationship Id="rId3" Type="http://schemas.openxmlformats.org/officeDocument/2006/relationships/image" Target="../media/logo_673b7730a86dc12.18032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62300"/>
          <a:chOff x="9525" y="9525"/>
          <a:chExt cx="9229725" cy="3162300"/>
        </a:xfrm>
      </p:grpSpPr>
      <p:pic>
        <p:nvPicPr>
          <p:cNvPr id="1" name="Comparison Of Commonly Used High-Density Electroanatomical Mapping Systems And Catheters" descr="Comparison Of Commonly Used High-Density Electroanatomical Mapping Systems And Cathet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00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in R, Hocini M, Haissaguerre M, Jaïs P, Sach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Commonly Used High-Density Electroanatomical Mapping Systems And Cathet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5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7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2024-11-18T17:19:44Z</dcterms:created>
  <dcterms:modified xsi:type="dcterms:W3CDTF">2024-11-18T17:19:44Z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