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555836" ContentType="image/png"/>
  <Default Extension="623496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c2c31b9621.14555836"/>
  <Relationship Id="rId3" Type="http://schemas.openxmlformats.org/officeDocument/2006/relationships/image" Target="../media/logo_673b7c2c54d0782.623496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91225"/>
          <a:chOff x="9525" y="9525"/>
          <a:chExt cx="9229725" cy="5991225"/>
        </a:xfrm>
      </p:grpSpPr>
      <p:pic>
        <p:nvPicPr>
          <p:cNvPr id="1" name="The Impact Of Electrode Characteristics On Electrogram Recordings" descr="The Impact Of Electrode Characteristics On Electrogram Recordin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29275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R, Hocini M, Haissaguerre M, Jaïs P, Sach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Impact Of Electrode Characteristics On Electrogram Recordin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2024-11-18T17:41:00Z</dcterms:created>
  <dcterms:modified xsi:type="dcterms:W3CDTF">2024-11-18T17:41:00Z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