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347315" ContentType="image/png"/>
  <Default Extension="788283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1942fb021.46347315"/>
  <Relationship Id="rId3" Type="http://schemas.openxmlformats.org/officeDocument/2006/relationships/image" Target="../media/logo_673b6b195fac712.788283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Wavefront Velocity In The Ventricular Tachycardia Circuit" descr="Wavefront Velocity In The Ventricular Tachycardia Circu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R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vefront Velocity In The Ventricular Tachycardia Circu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2024-11-18T16:28:09Z</dcterms:created>
  <dcterms:modified xsi:type="dcterms:W3CDTF">2024-11-18T16:28:09Z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