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720373" ContentType="image/png"/>
  <Default Extension="958608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6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b010e54681.29720373"/>
  <Relationship Id="rId3" Type="http://schemas.openxmlformats.org/officeDocument/2006/relationships/image" Target="../media/logo_673b7b012f24b62.958608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low Conduction In The Borders Of A Ventricular Tachycardia Isthmus" descr="Slow Conduction In The Borders Of A Ventricular Tachycardia Isthm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86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in R, Hocini M, Haissaguerre M, Jaïs P, Sacher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low Conduction In The Borders Of A Ventricular Tachycardia Isthm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5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2024-11-18T17:36:01Z</dcterms:created>
  <dcterms:modified xsi:type="dcterms:W3CDTF">2024-11-18T17:36:01Z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