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066630" ContentType="image/png"/>
  <Default Extension="069287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dc97db3751.41066630"/>
  <Relationship Id="rId3" Type="http://schemas.openxmlformats.org/officeDocument/2006/relationships/image" Target="../media/logo_673b7dc99546142.069287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 Critical Zone Anchoring Multiple Ventricular Tachycardias" descr="A Critical Zone Anchoring Multiple Ventricular Tachycard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33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 R, Hocini M, Haissaguerre M, Jaïs P, Sach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ritical Zone Anchoring Multiple Ventricular Tachycard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5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2024-11-18T17:47:53Z</dcterms:created>
  <dcterms:modified xsi:type="dcterms:W3CDTF">2024-11-18T17:47:53Z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