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532858" ContentType="image/png"/>
  <Default Extension="799251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d246a2a821.55532858"/>
  <Relationship Id="rId3" Type="http://schemas.openxmlformats.org/officeDocument/2006/relationships/image" Target="../media/logo_673b7d248b28682.799251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Activation And Pace Mapping Of The Ventricular Tachycardia Exit" descr="Comparison Of Activation And Pace Mapping Of The Ventricular Tachycardia Ex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05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R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Activation And Pace Mapping Of The Ventricular Tachycardia Ex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2024-11-18T17:45:08Z</dcterms:created>
  <dcterms:modified xsi:type="dcterms:W3CDTF">2024-11-18T17:45:08Z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