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624638" ContentType="image/png"/>
  <Default Extension="794985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3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9f89da5751.66624638"/>
  <Relationship Id="rId3" Type="http://schemas.openxmlformats.org/officeDocument/2006/relationships/image" Target="../media/logo_673b79f8bc9bd42.794985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Randomised Studies Comparing Catheter Ablation To Medical Treatment In Heart Failure" descr="Randomised Studies Comparing Catheter Ablation To Medical Treatment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91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bhu S, Lim W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ndomised Studies Comparing Catheter Ablation To Medical Treatment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47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2024-11-18T17:31:36Z</dcterms:created>
  <dcterms:modified xsi:type="dcterms:W3CDTF">2024-11-18T17:31:36Z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