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6624638" ContentType="image/png"/>
  <Default Extension="7949852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73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79f89da5751.66624638"/>
  <Relationship Id="rId3" Type="http://schemas.openxmlformats.org/officeDocument/2006/relationships/image" Target="../media/logo_673b79f8bc9bd42.7949852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53000"/>
          <a:chOff x="9525" y="9525"/>
          <a:chExt cx="9229725" cy="4953000"/>
        </a:xfrm>
      </p:grpSpPr>
      <p:pic>
        <p:nvPicPr>
          <p:cNvPr id="1" name="Randomised Studies Comparing Catheter Ablation To Medical Treatment In Heart Failure" descr="Randomised Studies Comparing Catheter Ablation To Medical Treatment In Heart Fail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191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abhu S, Lim W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ndomised Studies Comparing Catheter Ablation To Medical Treatment In Heart Fail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1):47–5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8">
  <a:themeElements>
    <a:clrScheme name="Theme8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2024-11-18T17:31:36Z</dcterms:created>
  <dcterms:modified xsi:type="dcterms:W3CDTF">2024-11-18T17:31:36Z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