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807150" ContentType="image/png"/>
  <Default Extension="169450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99ade6f681.19807150"/>
  <Relationship Id="rId3" Type="http://schemas.openxmlformats.org/officeDocument/2006/relationships/image" Target="../media/logo_673b699b042da42.169450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AF Treatment Strategies In Addressing The Drivers Of Heart Failure" descr="Comparison Of AF Treatment Strategies In Addressing The Drivers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71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bhu S, Lim W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AF Treatment Strategies In Addressing The Drivers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2024-11-18T16:21:47Z</dcterms:created>
  <dcterms:modified xsi:type="dcterms:W3CDTF">2024-11-18T16:21:47Z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