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664304" ContentType="image/png"/>
  <Default Extension="905307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49d832b11.26664304"/>
  <Relationship Id="rId3" Type="http://schemas.openxmlformats.org/officeDocument/2006/relationships/image" Target="../media/logo_673b6b49ee63b12.905307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11391900" cy="12144375"/>
          <a:chOff x="9525" y="9525"/>
          <a:chExt cx="11391900" cy="12144375"/>
        </a:xfrm>
      </p:grpSpPr>
      <p:pic>
        <p:nvPicPr>
          <p:cNvPr id="1" name="Figure 2: A Proposed Treatment Algorithm for the Management of Patients With AF and Heart Failure" descr="Figure 2: A Proposed Treatment Algorithm for the Management of Patients With AF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11382375" cy="1138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bhu S, Lim W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 Proposed Treatment Algorithm for the Management of Patients With AF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2024-11-18T16:28:57Z</dcterms:created>
  <dcterms:modified xsi:type="dcterms:W3CDTF">2024-11-18T16:28:57Z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