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171070" ContentType="image/png"/>
  <Default Extension="163590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3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23b076451.30171070"/>
  <Relationship Id="rId3" Type="http://schemas.openxmlformats.org/officeDocument/2006/relationships/image" Target="../media/logo_673b6e23bff5a42.163590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05375"/>
          <a:chOff x="9525" y="9525"/>
          <a:chExt cx="9229725" cy="4905375"/>
        </a:xfrm>
      </p:grpSpPr>
      <p:pic>
        <p:nvPicPr>
          <p:cNvPr id="1" name="Prevalence Of Atrial Arrhythmias In Inherited Primary Arrhythmia Syndromes" descr="Prevalence Of Atrial Arrhythmias In Inherited Primary Arrhythmia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34275" cy="4143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te G, Schotten U, Auricchi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Atrial Arrhythmias In Inherited Primary Arrhythmia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2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2024-11-18T16:41:07Z</dcterms:created>
  <dcterms:modified xsi:type="dcterms:W3CDTF">2024-11-18T16:41:07Z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