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564479" ContentType="image/png"/>
  <Default Extension="607604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ab73906711.80564479"/>
  <Relationship Id="rId3" Type="http://schemas.openxmlformats.org/officeDocument/2006/relationships/image" Target="../media/logo_673b7ab7574e772.607604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ffects Of Different Cardiac Channelopathies On Atrial Electrophysiology" descr="Effects Of Different Cardiac Channelopathies On Atrial Electrophysi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 G, Schotten U, Auricchi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s Of Different Cardiac Channelopathies On Atrial Electrophysi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4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2024-11-18T17:34:47Z</dcterms:created>
  <dcterms:modified xsi:type="dcterms:W3CDTF">2024-11-18T17:34:47Z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