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701168" ContentType="image/png"/>
  <Default Extension="187974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f8cb6f501.58701168"/>
  <Relationship Id="rId3" Type="http://schemas.openxmlformats.org/officeDocument/2006/relationships/image" Target="../media/logo_673b6ef8e6a9582.187974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Atrial Arrhythmia Features In Long And Short QT Syndromes And Brugada Syndrome Long" descr="Atrial Arrhythmia Features In Long And Short QT Syndromes And Brugada Syndrome Lo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52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Schotten U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Arrhythmia Features In Long And Short QT Syndromes And Brugada Syndrome Lo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2024-11-18T16:44:40Z</dcterms:created>
  <dcterms:modified xsi:type="dcterms:W3CDTF">2024-11-18T16:44:40Z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