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7189176" ContentType="image/png"/>
  <Default Extension="159200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674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7a25d736b61.67189176"/>
  <Relationship Id="rId3" Type="http://schemas.openxmlformats.org/officeDocument/2006/relationships/image" Target="../media/logo_673b7a25f304e32.159200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57725"/>
          <a:chOff x="9525" y="9525"/>
          <a:chExt cx="9229725" cy="4657725"/>
        </a:xfrm>
      </p:grpSpPr>
      <p:pic>
        <p:nvPicPr>
          <p:cNvPr id="1" name="Left Atrial High-Density Mapping Of A Patient With Brugada Syndrome Undergoing AF Ablation" descr="Left Atrial High-Density Mapping Of A Patient With Brugada Syndrome Undergoing AF Abl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76900" cy="3895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te G, Schotten U, Auricchio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Left Atrial High-Density Mapping Of A Patient With Brugada Syndrome Undergoing AF Abl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9;8(1):42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9.4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2024-11-18T17:32:21Z</dcterms:created>
  <dcterms:modified xsi:type="dcterms:W3CDTF">2024-11-18T17:32:21Z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