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189176" ContentType="image/png"/>
  <Default Extension="159200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a25d736b61.67189176"/>
  <Relationship Id="rId3" Type="http://schemas.openxmlformats.org/officeDocument/2006/relationships/image" Target="../media/logo_673b7a25f304e32.159200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Left Atrial High-Density Mapping Of A Patient With Brugada Syndrome Undergoing AF Ablation" descr="Left Atrial High-Density Mapping Of A Patient With Brugada Syndrome Undergoing AF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Schotten U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trial High-Density Mapping Of A Patient With Brugada Syndrome Undergoing AF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4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2024-11-18T17:32:21Z</dcterms:created>
  <dcterms:modified xsi:type="dcterms:W3CDTF">2024-11-18T17:32:21Z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