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643179" ContentType="image/png"/>
  <Default Extension="331125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6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b6bebf1371.70643179"/>
  <Relationship Id="rId3" Type="http://schemas.openxmlformats.org/officeDocument/2006/relationships/image" Target="../media/logo_673b6b6c1f7bc22.331125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38850"/>
          <a:chOff x="9525" y="9525"/>
          <a:chExt cx="9229725" cy="6038850"/>
        </a:xfrm>
      </p:grpSpPr>
      <p:pic>
        <p:nvPicPr>
          <p:cNvPr id="1" name="Population Studies Showing An Association Of Obesity With AF" descr="Population Studies Showing An Association Of Obesity With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76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yas V, Lambiase P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pulation Studies Showing An Association Of Obesity With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28–3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2024-11-18T16:29:32Z</dcterms:created>
  <dcterms:modified xsi:type="dcterms:W3CDTF">2024-11-18T16:29:32Z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