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725587" ContentType="image/png"/>
  <Default Extension="109112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87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f76e528c61.76725587"/>
  <Relationship Id="rId3" Type="http://schemas.openxmlformats.org/officeDocument/2006/relationships/image" Target="../media/logo_673b7f77005fe02.109112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43475"/>
          <a:chOff x="9525" y="9525"/>
          <a:chExt cx="9229725" cy="4943475"/>
        </a:xfrm>
      </p:grpSpPr>
      <p:pic>
        <p:nvPicPr>
          <p:cNvPr id="1" name="Factors Contributing To The Obesity Paradox" descr="Factors Contributing To The Obesity Parado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81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yas V, Lambiase P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ctors Contributing To The Obesity Paradox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28–3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2024-11-18T17:55:03Z</dcterms:created>
  <dcterms:modified xsi:type="dcterms:W3CDTF">2024-11-18T17:55:03Z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