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624012" ContentType="image/png"/>
  <Default Extension="604851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cac450cb31.83624012"/>
  <Relationship Id="rId3" Type="http://schemas.openxmlformats.org/officeDocument/2006/relationships/image" Target="../media/logo_673b6cac5668082.604851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Schematic Representing The Mechanistic Relationship Between Obesity And AF" descr="Schematic Representing The Mechanistic Relationship Between Obesity And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yas V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Representing The Mechanistic Relationship Between Obesity And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28–3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2024-11-18T16:34:52Z</dcterms:created>
  <dcterms:modified xsi:type="dcterms:W3CDTF">2024-11-18T16:34:52Z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