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201564" ContentType="image/png"/>
  <Default Extension="893755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e9408e8b51.38201564"/>
  <Relationship Id="rId3" Type="http://schemas.openxmlformats.org/officeDocument/2006/relationships/image" Target="../media/logo_673b6e9418fa172.893755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200275"/>
          <a:chOff x="9525" y="9525"/>
          <a:chExt cx="9229725" cy="2200275"/>
        </a:xfrm>
      </p:grpSpPr>
      <p:pic>
        <p:nvPicPr>
          <p:cNvPr id="1" name="Relevant Approved High-Sensitivity Troponin Assays" descr="Relevant Approved High-Sensitivity Troponin Assay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438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ayanan MA, Garci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levant Approved High-Sensitivity Troponin Assay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5–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1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2024-11-18T16:43:00Z</dcterms:created>
  <dcterms:modified xsi:type="dcterms:W3CDTF">2024-11-18T16:43:00Z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