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148317" ContentType="image/png"/>
  <Default Extension="159350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2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a0a10a3c21.99148317"/>
  <Relationship Id="rId3" Type="http://schemas.openxmlformats.org/officeDocument/2006/relationships/image" Target="../media/logo_673b6a0a2e2e082.159350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apid Rule-In/Rule-Out Algorithm With Undetectable Troponin At Presentation Study" descr="Rapid Rule-In/Rule-Out Algorithm With Undetectable Troponin At Presentation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yanan MA, Garci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pid Rule-In/Rule-Out Algorithm With Undetectable Troponin At Presentation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5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2024-11-18T16:23:38Z</dcterms:created>
  <dcterms:modified xsi:type="dcterms:W3CDTF">2024-11-18T16:23:38Z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