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488186" ContentType="image/png"/>
  <Default Extension="006258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1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d3baa98711.67488186"/>
  <Relationship Id="rId3" Type="http://schemas.openxmlformats.org/officeDocument/2006/relationships/image" Target="../media/logo_673b6d3bc550732.006258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86050"/>
          <a:chOff x="9525" y="9525"/>
          <a:chExt cx="9229725" cy="2686050"/>
        </a:xfrm>
      </p:grpSpPr>
      <p:pic>
        <p:nvPicPr>
          <p:cNvPr id="1" name="Bioresorbable Polymer Drug Eluting Stent Trials Of 2018" descr="Bioresorbable Polymer Drug Eluting Stent Trials Of 20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24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vies RE, Abbott J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oresorbable Polymer Drug Eluting Stent Trials Of 201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1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2024-11-18T16:37:15Z</dcterms:created>
  <dcterms:modified xsi:type="dcterms:W3CDTF">2024-11-18T16:37:15Z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