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978897" ContentType="image/png"/>
  <Default Extension="537096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41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d893329821.30978897"/>
  <Relationship Id="rId3" Type="http://schemas.openxmlformats.org/officeDocument/2006/relationships/image" Target="../media/logo_673b6d894c90122.537096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71975"/>
          <a:chOff x="9525" y="9525"/>
          <a:chExt cx="9229725" cy="4371975"/>
        </a:xfrm>
      </p:grpSpPr>
      <p:pic>
        <p:nvPicPr>
          <p:cNvPr id="1" name="Randomized Controlled Trials Studying The Use Of Drug-Coated Balloons" descr="Randomized Controlled Trials Studying The Use Of Drug-Coated Ballo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09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galy M, Saad M, Brilakis 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ndomized Controlled Trials Studying The Use Of Drug-Coated Ballo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1):16–2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4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2024-11-18T16:38:33Z</dcterms:created>
  <dcterms:modified xsi:type="dcterms:W3CDTF">2024-11-18T16:38:33Z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