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462464" ContentType="image/png"/>
  <Default Extension="1856346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72585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02e23cd88aa21.08462464"/>
  <Relationship Id="rId3" Type="http://schemas.openxmlformats.org/officeDocument/2006/relationships/image" Target="../media/logo_6702e23cf02b422.1856346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72075"/>
          <a:chOff x="9525" y="9525"/>
          <a:chExt cx="9229725" cy="5172075"/>
        </a:xfrm>
      </p:grpSpPr>
      <p:pic>
        <p:nvPicPr>
          <p:cNvPr id="1" name="Figure 1: Percutaneous Treatment of Small-vessel Coronary Artery Disease" descr="Figure 1: Percutaneous Treatment of Small-vessel Coronary Artery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410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galy M, Saad M, Brilakis 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Percutaneous Treatment of Small-vessel Coronary Artery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9;13(1):16–2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9.4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2024-10-06T19:17:16Z</dcterms:created>
  <dcterms:modified xsi:type="dcterms:W3CDTF">2024-10-06T19:17:16Z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