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889132" ContentType="image/png"/>
  <Default Extension="313143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ffac1f0761.23889132"/>
  <Relationship Id="rId3" Type="http://schemas.openxmlformats.org/officeDocument/2006/relationships/image" Target="../media/logo_673b6ffad189842.313143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67200"/>
          <a:chOff x="9525" y="9525"/>
          <a:chExt cx="9229725" cy="4267200"/>
        </a:xfrm>
      </p:grpSpPr>
      <p:pic>
        <p:nvPicPr>
          <p:cNvPr id="1" name="Schematic Illustration Of Intracardiac Anatomy" descr="Schematic Illustration Of Intracardiac Ana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67400" cy="3505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njanauthai S, Bhasin K, Pirelli L, Kliger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Illustration Of Intracardiac Ana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, 2019;13(1):21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2024-11-18T16:48:58Z</dcterms:created>
  <dcterms:modified xsi:type="dcterms:W3CDTF">2024-11-18T16:48:58Z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