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371875" ContentType="image/png"/>
  <Default Extension="068896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09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60ccdfbcf91.58371875"/>
  <Relationship Id="rId3" Type="http://schemas.openxmlformats.org/officeDocument/2006/relationships/image" Target="../media/logo_673b60cd0823242.068896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ummary Of Studies Showing The Incidence Of LBBB And PPI" descr="Summary Of Studies Showing The Incidence Of LBBB And PP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148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njanauthai S, Bhasin K, Pirelli L, Kliger 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Studies Showing The Incidence Of LBBB And PP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, 2019;13(1):21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8.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2024-11-18T15:44:13Z</dcterms:created>
  <dcterms:modified xsi:type="dcterms:W3CDTF">2024-11-18T15:44:13Z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