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49857" ContentType="image/png"/>
  <Default Extension="777363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09e590b351.56149857"/>
  <Relationship Id="rId3" Type="http://schemas.openxmlformats.org/officeDocument/2006/relationships/image" Target="../media/logo_673b709e73e8a82.777363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Continuted" descr="Continu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janauthai S, Bhasin K, Pirelli L, Kliger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inu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, 2019;13(1):21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2024-11-18T16:51:42Z</dcterms:created>
  <dcterms:modified xsi:type="dcterms:W3CDTF">2024-11-18T16:51:42Z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