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149857" ContentType="image/png"/>
  <Default Extension="777363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49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709e590b351.56149857"/>
  <Relationship Id="rId3" Type="http://schemas.openxmlformats.org/officeDocument/2006/relationships/image" Target="../media/logo_673b709e73e8a82.777363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43350"/>
          <a:chOff x="9525" y="9525"/>
          <a:chExt cx="9229725" cy="3943350"/>
        </a:xfrm>
      </p:grpSpPr>
      <p:pic>
        <p:nvPicPr>
          <p:cNvPr id="1" name="Continuted" descr="Continute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181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njanauthai S, Bhasin K, Pirelli L, Kliger C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ntinute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, 2019;13(1):21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8.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2024-11-18T16:51:42Z</dcterms:created>
  <dcterms:modified xsi:type="dcterms:W3CDTF">2024-11-18T16:51:42Z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