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516974" ContentType="image/png"/>
  <Default Extension="216091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f86542b991.22516974"/>
  <Relationship Id="rId3" Type="http://schemas.openxmlformats.org/officeDocument/2006/relationships/image" Target="../media/logo_673b5f866801732.216091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86500"/>
          <a:chOff x="9525" y="9525"/>
          <a:chExt cx="9229725" cy="6286500"/>
        </a:xfrm>
      </p:grpSpPr>
      <p:pic>
        <p:nvPicPr>
          <p:cNvPr id="1" name="Risk Factors For TAVR-Induced LBBB And PPI" descr="Risk Factors For TAVR-Induced LBBB And PP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524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njanauthai S, Bhasin K, Pirelli L, Kliger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For TAVR-Induced LBBB And PP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, 2019;13(1):21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2024-11-18T15:38:46Z</dcterms:created>
  <dcterms:modified xsi:type="dcterms:W3CDTF">2024-11-18T15:38:46Z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