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036595" ContentType="image/png"/>
  <Default Extension="651951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97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c067ced601.00036595"/>
  <Relationship Id="rId3" Type="http://schemas.openxmlformats.org/officeDocument/2006/relationships/image" Target="../media/logo_673b5c069c65b42.651951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067550"/>
          <a:chOff x="9525" y="9525"/>
          <a:chExt cx="9229725" cy="7067550"/>
        </a:xfrm>
      </p:grpSpPr>
      <p:pic>
        <p:nvPicPr>
          <p:cNvPr id="1" name="Treatment Algorithms For Management Of Conduction Abnormalities" descr="Treatment Algorithms For Management Of Conduction Abnormalit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305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njanauthai S, Bhasin K, Pirelli L, Kliger 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eatment Algorithms For Management Of Conduction Abnormalit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, 2019;13(1):21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2024-11-18T15:23:50Z</dcterms:created>
  <dcterms:modified xsi:type="dcterms:W3CDTF">2024-11-18T15:23:50Z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