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575566" ContentType="image/png"/>
  <Default Extension="175863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02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e032d6b081.08575566"/>
  <Relationship Id="rId3" Type="http://schemas.openxmlformats.org/officeDocument/2006/relationships/image" Target="../media/logo_673b5e034e92e82.175863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MitraClip Procedure And Result" descr="MitraClip Procedure And Resul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bey MA, Dallan LAP, Attizzani G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traClip Procedure And Resul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3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19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2024-11-18T15:32:19Z</dcterms:created>
  <dcterms:modified xsi:type="dcterms:W3CDTF">2024-11-18T15:32:19Z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